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2" r:id="rId4"/>
    <p:sldId id="291" r:id="rId5"/>
    <p:sldId id="289" r:id="rId6"/>
    <p:sldId id="295" r:id="rId7"/>
    <p:sldId id="29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7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Mr.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0" y="1524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PSK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Purchasing &amp; Store Keeping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95400" y="2057400"/>
            <a:ext cx="6553200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Chapter 4 :- Purchase procedure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b="1" dirty="0" smtClean="0"/>
              <a:t>Q.9 International Purchase / Buying materials from outside country?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1310819"/>
            <a:ext cx="8915400" cy="132343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Indent house in a specialized intermediaries which help to import goods from outside country. It makes all necessary arrangement on behalf of its client to buy materials form different countries.</a:t>
            </a:r>
          </a:p>
          <a:p>
            <a:pPr marL="457200" lvl="0" indent="-457200">
              <a:buFont typeface="+mj-lt"/>
              <a:buAutoNum type="arabicPeriod"/>
            </a:pPr>
            <a:endParaRPr lang="en-US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1600200"/>
            <a:ext cx="8915400" cy="317009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Collection of market information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Facilitates rational decision regarding imports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provide quick supply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Facilitates Imports on favorable terms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Helping in prompt settlement of claims and disputes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Arrange early delivery of goods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Enhancing credit standing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Facilitates Imports in small quantities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Service to foreign exporters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Miscellaneous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115"/>
            <a:ext cx="9144000" cy="6856885"/>
          </a:xfrm>
        </p:spPr>
      </p:pic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57200" y="838200"/>
            <a:ext cx="8686800" cy="50783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Q.10 Procedure of Importing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Trade inquiry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Obtain Import license and Quota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Obtain foreign exchange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Placing the indent or order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Arranging letter of credit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Obtaining shipping documents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Clearing the goods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Payment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838200" y="1752600"/>
            <a:ext cx="7924800" cy="255454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Q.11 Virtual Purchasing---Online Purchasing</a:t>
            </a: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Explain as buy products through internet like Amazon, </a:t>
            </a:r>
            <a:r>
              <a:rPr lang="en-US" sz="3200" b="1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Filpkart</a:t>
            </a: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Sanpdeal</a:t>
            </a: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, etc.</a:t>
            </a:r>
            <a:endParaRPr lang="en-US" sz="3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180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70</cp:revision>
  <dcterms:created xsi:type="dcterms:W3CDTF">2020-06-02T07:05:21Z</dcterms:created>
  <dcterms:modified xsi:type="dcterms:W3CDTF">2020-10-27T08:10:30Z</dcterms:modified>
</cp:coreProperties>
</file>